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8" r:id="rId3"/>
    <p:sldId id="257" r:id="rId4"/>
    <p:sldId id="261" r:id="rId5"/>
    <p:sldId id="264" r:id="rId6"/>
    <p:sldId id="262" r:id="rId7"/>
    <p:sldId id="260" r:id="rId8"/>
    <p:sldId id="259" r:id="rId9"/>
    <p:sldId id="263" r:id="rId10"/>
  </p:sldIdLst>
  <p:sldSz cx="12192000" cy="6858000"/>
  <p:notesSz cx="6669088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BCD44-A88E-49CD-8BFD-25EC2A021AB7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889938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1044"/>
            <a:ext cx="2889938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DE9AA-2B16-42F4-BCC4-237DAA91F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09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83D-DB5B-4F06-8D1C-0579DEC38C4E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E04-8338-483C-BECD-BF01363EB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29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83D-DB5B-4F06-8D1C-0579DEC38C4E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E04-8338-483C-BECD-BF01363EB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2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83D-DB5B-4F06-8D1C-0579DEC38C4E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E04-8338-483C-BECD-BF01363EB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97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83D-DB5B-4F06-8D1C-0579DEC38C4E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E04-8338-483C-BECD-BF01363EB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8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83D-DB5B-4F06-8D1C-0579DEC38C4E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E04-8338-483C-BECD-BF01363EB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8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83D-DB5B-4F06-8D1C-0579DEC38C4E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E04-8338-483C-BECD-BF01363EB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15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83D-DB5B-4F06-8D1C-0579DEC38C4E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E04-8338-483C-BECD-BF01363EB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6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83D-DB5B-4F06-8D1C-0579DEC38C4E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E04-8338-483C-BECD-BF01363EB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83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83D-DB5B-4F06-8D1C-0579DEC38C4E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E04-8338-483C-BECD-BF01363EB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1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83D-DB5B-4F06-8D1C-0579DEC38C4E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E04-8338-483C-BECD-BF01363EB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7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83D-DB5B-4F06-8D1C-0579DEC38C4E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EE04-8338-483C-BECD-BF01363EB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18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B83D-DB5B-4F06-8D1C-0579DEC38C4E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CEE04-8338-483C-BECD-BF01363EBB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05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4" y="72861"/>
            <a:ext cx="11945815" cy="6712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85330"/>
            <a:ext cx="9144000" cy="2387600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chemeClr val="bg1"/>
                </a:solidFill>
              </a:rPr>
              <a:t>How does technology help my child learn?</a:t>
            </a:r>
            <a:endParaRPr lang="en-GB" sz="7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733" y="3012109"/>
            <a:ext cx="9144000" cy="1655762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08/02/16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22" y="2972930"/>
            <a:ext cx="2907030" cy="2325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916" y="2947931"/>
            <a:ext cx="2816023" cy="2252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405" y="4074340"/>
            <a:ext cx="2958649" cy="2366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307" y="3998614"/>
            <a:ext cx="3005337" cy="24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0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145722"/>
            <a:ext cx="11945815" cy="6712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5" y="-389710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How does technology help my child learn?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5560" y="1989498"/>
            <a:ext cx="9144000" cy="3665344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Agenda</a:t>
            </a:r>
          </a:p>
          <a:p>
            <a:pPr marL="457200" indent="-457200" algn="l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</a:rPr>
              <a:t>LRS website content </a:t>
            </a:r>
          </a:p>
          <a:p>
            <a:pPr marL="457200" indent="-457200" algn="l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</a:rPr>
              <a:t>Video learning and communication  </a:t>
            </a:r>
          </a:p>
          <a:p>
            <a:pPr marL="457200" indent="-457200" algn="l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</a:rPr>
              <a:t>LRS online resources </a:t>
            </a:r>
          </a:p>
          <a:p>
            <a:pPr algn="l"/>
            <a:r>
              <a:rPr lang="en-GB" sz="66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GB" sz="6600" dirty="0" smtClean="0">
                <a:solidFill>
                  <a:schemeClr val="bg2"/>
                </a:solidFill>
              </a:rPr>
              <a:t> </a:t>
            </a:r>
          </a:p>
          <a:p>
            <a:endParaRPr lang="en-GB" sz="6600" dirty="0">
              <a:solidFill>
                <a:schemeClr val="bg2"/>
              </a:solidFill>
            </a:endParaRPr>
          </a:p>
          <a:p>
            <a:endParaRPr lang="en-GB" sz="6600" dirty="0" smtClean="0">
              <a:solidFill>
                <a:schemeClr val="bg2"/>
              </a:solidFill>
            </a:endParaRPr>
          </a:p>
          <a:p>
            <a:endParaRPr lang="en-GB" sz="6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145722"/>
            <a:ext cx="11945815" cy="6712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5" y="-389710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LRS website content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5560" y="1989498"/>
            <a:ext cx="9144000" cy="3665344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 algn="l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</a:rPr>
              <a:t>Curriculum information</a:t>
            </a:r>
          </a:p>
          <a:p>
            <a:pPr marL="457200" indent="-457200" algn="l">
              <a:buFontTx/>
              <a:buChar char="-"/>
            </a:pPr>
            <a:endParaRPr lang="en-GB" sz="3200" dirty="0">
              <a:solidFill>
                <a:schemeClr val="bg1"/>
              </a:solidFill>
            </a:endParaRPr>
          </a:p>
          <a:p>
            <a:pPr algn="l"/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3200" dirty="0" smtClean="0">
              <a:solidFill>
                <a:schemeClr val="bg1"/>
              </a:solidFill>
            </a:endParaRPr>
          </a:p>
          <a:p>
            <a:pPr algn="l"/>
            <a:r>
              <a:rPr lang="en-GB" sz="66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GB" sz="6600" dirty="0" smtClean="0">
                <a:solidFill>
                  <a:schemeClr val="bg2"/>
                </a:solidFill>
              </a:rPr>
              <a:t> </a:t>
            </a:r>
          </a:p>
          <a:p>
            <a:endParaRPr lang="en-GB" sz="6600" dirty="0">
              <a:solidFill>
                <a:schemeClr val="bg2"/>
              </a:solidFill>
            </a:endParaRPr>
          </a:p>
          <a:p>
            <a:endParaRPr lang="en-GB" sz="6600" dirty="0" smtClean="0">
              <a:solidFill>
                <a:schemeClr val="bg2"/>
              </a:solidFill>
            </a:endParaRPr>
          </a:p>
          <a:p>
            <a:endParaRPr lang="en-GB" sz="66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910" y="2121799"/>
            <a:ext cx="5977393" cy="336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4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145722"/>
            <a:ext cx="11945815" cy="6712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5" y="-389710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LRS website content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5560" y="1989498"/>
            <a:ext cx="9144000" cy="3665344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  </a:t>
            </a:r>
          </a:p>
          <a:p>
            <a:pPr marL="457200" indent="-457200" algn="l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</a:rPr>
              <a:t>Workshop resources</a:t>
            </a:r>
          </a:p>
          <a:p>
            <a:pPr algn="l"/>
            <a:endParaRPr lang="en-GB" sz="3200" dirty="0" smtClean="0">
              <a:solidFill>
                <a:schemeClr val="bg1"/>
              </a:solidFill>
            </a:endParaRPr>
          </a:p>
          <a:p>
            <a:pPr algn="l"/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3200" dirty="0" smtClean="0">
              <a:solidFill>
                <a:schemeClr val="bg1"/>
              </a:solidFill>
            </a:endParaRPr>
          </a:p>
          <a:p>
            <a:pPr algn="l"/>
            <a:r>
              <a:rPr lang="en-GB" sz="66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GB" sz="6600" dirty="0" smtClean="0">
                <a:solidFill>
                  <a:schemeClr val="bg2"/>
                </a:solidFill>
              </a:rPr>
              <a:t> </a:t>
            </a:r>
          </a:p>
          <a:p>
            <a:endParaRPr lang="en-GB" sz="6600" dirty="0">
              <a:solidFill>
                <a:schemeClr val="bg2"/>
              </a:solidFill>
            </a:endParaRPr>
          </a:p>
          <a:p>
            <a:endParaRPr lang="en-GB" sz="6600" dirty="0" smtClean="0">
              <a:solidFill>
                <a:schemeClr val="bg2"/>
              </a:solidFill>
            </a:endParaRPr>
          </a:p>
          <a:p>
            <a:endParaRPr lang="en-GB" sz="6600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227" y="2081910"/>
            <a:ext cx="5847398" cy="328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2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145722"/>
            <a:ext cx="11945815" cy="6712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5" y="-389710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LRS website content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5560" y="1989498"/>
            <a:ext cx="9144000" cy="3665344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  </a:t>
            </a:r>
          </a:p>
          <a:p>
            <a:pPr marL="457200" indent="-457200" algn="l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</a:rPr>
              <a:t>How does my child learn numeracy ?</a:t>
            </a:r>
          </a:p>
          <a:p>
            <a:pPr algn="l"/>
            <a:endParaRPr lang="en-GB" sz="3200" dirty="0" smtClean="0">
              <a:solidFill>
                <a:schemeClr val="bg1"/>
              </a:solidFill>
            </a:endParaRPr>
          </a:p>
          <a:p>
            <a:pPr algn="l"/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3200" dirty="0" smtClean="0">
              <a:solidFill>
                <a:schemeClr val="bg1"/>
              </a:solidFill>
            </a:endParaRPr>
          </a:p>
          <a:p>
            <a:pPr algn="l"/>
            <a:r>
              <a:rPr lang="en-GB" sz="66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GB" sz="6600" dirty="0" smtClean="0">
                <a:solidFill>
                  <a:schemeClr val="bg2"/>
                </a:solidFill>
              </a:rPr>
              <a:t> </a:t>
            </a:r>
          </a:p>
          <a:p>
            <a:endParaRPr lang="en-GB" sz="6600" dirty="0">
              <a:solidFill>
                <a:schemeClr val="bg2"/>
              </a:solidFill>
            </a:endParaRPr>
          </a:p>
          <a:p>
            <a:endParaRPr lang="en-GB" sz="6600" dirty="0" smtClean="0">
              <a:solidFill>
                <a:schemeClr val="bg2"/>
              </a:solidFill>
            </a:endParaRPr>
          </a:p>
          <a:p>
            <a:endParaRPr lang="en-GB" sz="66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176" y="3096306"/>
            <a:ext cx="6107759" cy="34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1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145722"/>
            <a:ext cx="11945815" cy="6712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5" y="-389710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LRS website content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5560" y="1989498"/>
            <a:ext cx="9144000" cy="3665344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  </a:t>
            </a:r>
          </a:p>
          <a:p>
            <a:pPr marL="457200" indent="-457200" algn="l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</a:rPr>
              <a:t>E safety </a:t>
            </a:r>
          </a:p>
          <a:p>
            <a:pPr algn="l"/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3200" dirty="0" smtClean="0">
              <a:solidFill>
                <a:schemeClr val="bg1"/>
              </a:solidFill>
            </a:endParaRPr>
          </a:p>
          <a:p>
            <a:pPr algn="l"/>
            <a:r>
              <a:rPr lang="en-GB" sz="66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GB" sz="6600" dirty="0" smtClean="0">
                <a:solidFill>
                  <a:schemeClr val="bg2"/>
                </a:solidFill>
              </a:rPr>
              <a:t> </a:t>
            </a:r>
          </a:p>
          <a:p>
            <a:endParaRPr lang="en-GB" sz="6600" dirty="0">
              <a:solidFill>
                <a:schemeClr val="bg2"/>
              </a:solidFill>
            </a:endParaRPr>
          </a:p>
          <a:p>
            <a:endParaRPr lang="en-GB" sz="6600" dirty="0" smtClean="0">
              <a:solidFill>
                <a:schemeClr val="bg2"/>
              </a:solidFill>
            </a:endParaRPr>
          </a:p>
          <a:p>
            <a:endParaRPr lang="en-GB" sz="66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5" y="3099993"/>
            <a:ext cx="5282298" cy="2971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146" y="3099993"/>
            <a:ext cx="5380453" cy="302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4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145722"/>
            <a:ext cx="11945815" cy="6712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5" y="-389710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LRS website content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5560" y="1989498"/>
            <a:ext cx="9144000" cy="3665344"/>
          </a:xfrm>
        </p:spPr>
        <p:txBody>
          <a:bodyPr>
            <a:noAutofit/>
          </a:bodyPr>
          <a:lstStyle/>
          <a:p>
            <a:pPr algn="l"/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</a:rPr>
              <a:t>LRS Learning videos and communication</a:t>
            </a:r>
          </a:p>
          <a:p>
            <a:pPr algn="l"/>
            <a:endParaRPr lang="en-GB" sz="3200" dirty="0" smtClean="0">
              <a:solidFill>
                <a:schemeClr val="bg1"/>
              </a:solidFill>
            </a:endParaRPr>
          </a:p>
          <a:p>
            <a:pPr algn="l"/>
            <a:r>
              <a:rPr lang="en-GB" sz="66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GB" sz="6600" dirty="0" smtClean="0">
                <a:solidFill>
                  <a:schemeClr val="bg2"/>
                </a:solidFill>
              </a:rPr>
              <a:t> </a:t>
            </a:r>
          </a:p>
          <a:p>
            <a:endParaRPr lang="en-GB" sz="6600" dirty="0">
              <a:solidFill>
                <a:schemeClr val="bg2"/>
              </a:solidFill>
            </a:endParaRPr>
          </a:p>
          <a:p>
            <a:endParaRPr lang="en-GB" sz="6600" dirty="0" smtClean="0">
              <a:solidFill>
                <a:schemeClr val="bg2"/>
              </a:solidFill>
            </a:endParaRPr>
          </a:p>
          <a:p>
            <a:endParaRPr lang="en-GB" sz="66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827" y="3166644"/>
            <a:ext cx="5950221" cy="33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3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145722"/>
            <a:ext cx="11945815" cy="6712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5" y="-389710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Online resources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5560" y="1989498"/>
            <a:ext cx="10447370" cy="3665344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</a:rPr>
              <a:t>Curriculum resources - Espresso </a:t>
            </a:r>
          </a:p>
          <a:p>
            <a:pPr marL="457200" indent="-457200" algn="l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</a:rPr>
              <a:t>Curriculum resources - Purple </a:t>
            </a:r>
            <a:r>
              <a:rPr lang="en-GB" sz="3200" dirty="0" smtClean="0">
                <a:solidFill>
                  <a:schemeClr val="bg1"/>
                </a:solidFill>
              </a:rPr>
              <a:t>Mash   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</a:rPr>
              <a:t>VLE community </a:t>
            </a:r>
          </a:p>
          <a:p>
            <a:pPr marL="457200" indent="-457200" algn="l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</a:rPr>
              <a:t>VLE Learning Portal 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3200" dirty="0">
              <a:solidFill>
                <a:schemeClr val="bg1"/>
              </a:solidFill>
            </a:endParaRPr>
          </a:p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Purple Mash:</a:t>
            </a:r>
            <a:endParaRPr lang="en-GB" sz="3200" dirty="0">
              <a:solidFill>
                <a:schemeClr val="bg1"/>
              </a:solidFill>
            </a:endParaRPr>
          </a:p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Username: </a:t>
            </a:r>
            <a:r>
              <a:rPr lang="en-GB" sz="3200" dirty="0" err="1" smtClean="0">
                <a:solidFill>
                  <a:schemeClr val="bg1"/>
                </a:solidFill>
              </a:rPr>
              <a:t>example_pupil</a:t>
            </a:r>
            <a:endParaRPr lang="en-GB" sz="3200" dirty="0" smtClean="0">
              <a:solidFill>
                <a:schemeClr val="bg1"/>
              </a:solidFill>
            </a:endParaRPr>
          </a:p>
          <a:p>
            <a:pPr algn="l"/>
            <a:r>
              <a:rPr lang="en-GB" sz="3200" dirty="0" smtClean="0">
                <a:solidFill>
                  <a:schemeClr val="bg1"/>
                </a:solidFill>
              </a:rPr>
              <a:t>Password: bird3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3200" dirty="0" smtClean="0">
              <a:solidFill>
                <a:schemeClr val="bg1"/>
              </a:solidFill>
            </a:endParaRPr>
          </a:p>
          <a:p>
            <a:pPr algn="l"/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3200" dirty="0" smtClean="0">
              <a:solidFill>
                <a:schemeClr val="bg1"/>
              </a:solidFill>
            </a:endParaRPr>
          </a:p>
          <a:p>
            <a:pPr algn="l"/>
            <a:r>
              <a:rPr lang="en-GB" sz="66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GB" sz="6600" dirty="0" smtClean="0">
                <a:solidFill>
                  <a:schemeClr val="bg2"/>
                </a:solidFill>
              </a:rPr>
              <a:t> </a:t>
            </a:r>
          </a:p>
          <a:p>
            <a:endParaRPr lang="en-GB" sz="6600" dirty="0">
              <a:solidFill>
                <a:schemeClr val="bg2"/>
              </a:solidFill>
            </a:endParaRPr>
          </a:p>
          <a:p>
            <a:endParaRPr lang="en-GB" sz="6600" dirty="0" smtClean="0">
              <a:solidFill>
                <a:schemeClr val="bg2"/>
              </a:solidFill>
            </a:endParaRPr>
          </a:p>
          <a:p>
            <a:endParaRPr lang="en-GB" sz="66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245" y="3411792"/>
            <a:ext cx="5452098" cy="30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4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145722"/>
            <a:ext cx="11945815" cy="6712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5" y="-389710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Online resources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5560" y="1989498"/>
            <a:ext cx="9144000" cy="3665344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</a:rPr>
              <a:t>Numeracy engagement - Abacus</a:t>
            </a:r>
          </a:p>
          <a:p>
            <a:pPr marL="457200" indent="-457200" algn="l">
              <a:buFontTx/>
              <a:buChar char="-"/>
            </a:pPr>
            <a:r>
              <a:rPr lang="en-GB" sz="3200" dirty="0" smtClean="0">
                <a:solidFill>
                  <a:schemeClr val="bg1"/>
                </a:solidFill>
              </a:rPr>
              <a:t>Writing support  - Clicker 6 and 7</a:t>
            </a:r>
          </a:p>
          <a:p>
            <a:pPr marL="457200" indent="-457200" algn="l">
              <a:buFontTx/>
              <a:buChar char="-"/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3200" dirty="0" smtClean="0">
              <a:solidFill>
                <a:schemeClr val="bg1"/>
              </a:solidFill>
            </a:endParaRPr>
          </a:p>
          <a:p>
            <a:pPr algn="l"/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 algn="l">
              <a:buFontTx/>
              <a:buChar char="-"/>
            </a:pPr>
            <a:endParaRPr lang="en-GB" sz="3200" dirty="0" smtClean="0">
              <a:solidFill>
                <a:schemeClr val="bg1"/>
              </a:solidFill>
            </a:endParaRPr>
          </a:p>
          <a:p>
            <a:pPr algn="l"/>
            <a:r>
              <a:rPr lang="en-GB" sz="660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GB" sz="6600" dirty="0" smtClean="0">
                <a:solidFill>
                  <a:schemeClr val="bg2"/>
                </a:solidFill>
              </a:rPr>
              <a:t> </a:t>
            </a:r>
          </a:p>
          <a:p>
            <a:endParaRPr lang="en-GB" sz="6600" dirty="0">
              <a:solidFill>
                <a:schemeClr val="bg2"/>
              </a:solidFill>
            </a:endParaRPr>
          </a:p>
          <a:p>
            <a:endParaRPr lang="en-GB" sz="6600" dirty="0" smtClean="0">
              <a:solidFill>
                <a:schemeClr val="bg2"/>
              </a:solidFill>
            </a:endParaRPr>
          </a:p>
          <a:p>
            <a:endParaRPr lang="en-GB" sz="66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3" y="3215856"/>
            <a:ext cx="5427803" cy="3053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260" y="3215856"/>
            <a:ext cx="5442429" cy="30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9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119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How does technology help my child learn?</vt:lpstr>
      <vt:lpstr>How does technology help my child learn?</vt:lpstr>
      <vt:lpstr>LRS website content</vt:lpstr>
      <vt:lpstr>LRS website content</vt:lpstr>
      <vt:lpstr>LRS website content</vt:lpstr>
      <vt:lpstr>LRS website content</vt:lpstr>
      <vt:lpstr>LRS website content</vt:lpstr>
      <vt:lpstr>Online resources</vt:lpstr>
      <vt:lpstr>Online resources</vt:lpstr>
    </vt:vector>
  </TitlesOfParts>
  <Company>Bushey St James Trust t/a Little Reddings Primary 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DPresky</dc:creator>
  <cp:lastModifiedBy>DPresky</cp:lastModifiedBy>
  <cp:revision>115</cp:revision>
  <cp:lastPrinted>2016-02-08T10:57:53Z</cp:lastPrinted>
  <dcterms:created xsi:type="dcterms:W3CDTF">2016-01-07T08:31:17Z</dcterms:created>
  <dcterms:modified xsi:type="dcterms:W3CDTF">2016-02-08T10:58:44Z</dcterms:modified>
</cp:coreProperties>
</file>